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Barlow" pitchFamily="2" charset="77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27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496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Simple File Explorer: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648908"/>
            <a:ext cx="753237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Cross-Platform Stable Edition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468653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robust and user-friendly file management tool built with Python's Tkinter.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37893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Technologies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2132886"/>
            <a:ext cx="3705344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04" y="2357080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217" y="2535793"/>
            <a:ext cx="292418" cy="2924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82504" y="32236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982504" y="3709749"/>
            <a:ext cx="32569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foundational language for the application logic.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4680228" y="2132886"/>
            <a:ext cx="3705463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423" y="2357080"/>
            <a:ext cx="649962" cy="64996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3135" y="2535793"/>
            <a:ext cx="292418" cy="29241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04423" y="32236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Tkinter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4904423" y="3709749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for creating the graphical user interface (GUI).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758309" y="4843939"/>
            <a:ext cx="7627382" cy="2147768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504" y="5068133"/>
            <a:ext cx="649962" cy="649962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1217" y="5246846"/>
            <a:ext cx="292418" cy="29241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2504" y="59346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982504" y="642080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compatibility across macOS, Windows, and Linux.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9406"/>
            <a:ext cx="642437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Interface: Design &amp; Layout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3581876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File Explorer features a clean, intuitive design for seamless navigation.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470202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Toolbar: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Quick access to essential file operations.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9263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 Treeview: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Displays file and folder details.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31506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Status Bar: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Provides real-time feedback on actions.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57" y="2098119"/>
            <a:ext cx="4928235" cy="49282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8E45DA-5E61-BD47-FE58-8FFB545A0268}"/>
              </a:ext>
            </a:extLst>
          </p:cNvPr>
          <p:cNvSpPr/>
          <p:nvPr/>
        </p:nvSpPr>
        <p:spPr>
          <a:xfrm>
            <a:off x="12854609" y="7739270"/>
            <a:ext cx="1683026" cy="49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74770"/>
            <a:ext cx="503348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Features: Navigation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5094684"/>
            <a:ext cx="4226838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064204"/>
            <a:ext cx="4226838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687" y="4769763"/>
            <a:ext cx="649962" cy="6499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41712" y="493228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1005364" y="56363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Directory Loading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05364" y="6122432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Dynamically loads and displays contents of any specified path.</a:t>
            </a:r>
            <a:endParaRPr lang="en-US" sz="1700" dirty="0"/>
          </a:p>
        </p:txBody>
      </p:sp>
      <p:sp>
        <p:nvSpPr>
          <p:cNvPr id="10" name="Shape 5"/>
          <p:cNvSpPr/>
          <p:nvPr/>
        </p:nvSpPr>
        <p:spPr>
          <a:xfrm>
            <a:off x="5201722" y="5094684"/>
            <a:ext cx="4226838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722" y="5064204"/>
            <a:ext cx="4226838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100" y="4769763"/>
            <a:ext cx="649962" cy="6499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85124" y="493228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5448776" y="56363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Parent Navigation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448776" y="6122432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Easily move up to the parent directory with a dedicated button.</a:t>
            </a:r>
            <a:endParaRPr lang="en-US" sz="1700" dirty="0"/>
          </a:p>
        </p:txBody>
      </p:sp>
      <p:sp>
        <p:nvSpPr>
          <p:cNvPr id="16" name="Shape 9"/>
          <p:cNvSpPr/>
          <p:nvPr/>
        </p:nvSpPr>
        <p:spPr>
          <a:xfrm>
            <a:off x="9645134" y="5094684"/>
            <a:ext cx="4226957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134" y="5064204"/>
            <a:ext cx="4226957" cy="12192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3631" y="4769763"/>
            <a:ext cx="649962" cy="64996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1628656" y="493228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000" dirty="0"/>
          </a:p>
        </p:txBody>
      </p:sp>
      <p:sp>
        <p:nvSpPr>
          <p:cNvPr id="20" name="Text 11"/>
          <p:cNvSpPr/>
          <p:nvPr/>
        </p:nvSpPr>
        <p:spPr>
          <a:xfrm>
            <a:off x="9892189" y="56363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Path Entry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9892189" y="6122432"/>
            <a:ext cx="37328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Directly input paths for quick access to specific locations.</a:t>
            </a:r>
            <a:endParaRPr lang="en-US" sz="1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41EE9C-C94A-7BEC-AF25-D625ADB026E0}"/>
              </a:ext>
            </a:extLst>
          </p:cNvPr>
          <p:cNvSpPr/>
          <p:nvPr/>
        </p:nvSpPr>
        <p:spPr>
          <a:xfrm>
            <a:off x="12854609" y="7739270"/>
            <a:ext cx="1683026" cy="49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95237"/>
            <a:ext cx="7203638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File Operations: Creation &amp; Deletion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44709" y="2790230"/>
            <a:ext cx="7627382" cy="3544014"/>
          </a:xfrm>
          <a:prstGeom prst="roundRect">
            <a:avLst>
              <a:gd name="adj" fmla="val 91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52329" y="2797850"/>
            <a:ext cx="7612142" cy="1937742"/>
          </a:xfrm>
          <a:prstGeom prst="roundRect">
            <a:avLst>
              <a:gd name="adj" fmla="val 16772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68904" y="30144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Create Folder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68904" y="3500557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for new folder names.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4735592"/>
            <a:ext cx="7516680" cy="1374457"/>
          </a:xfrm>
          <a:prstGeom prst="rect">
            <a:avLst/>
          </a:prstGeom>
          <a:solidFill>
            <a:srgbClr val="D4E9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52329" y="4735592"/>
            <a:ext cx="761214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9787533" y="4480024"/>
            <a:ext cx="541615" cy="541615"/>
          </a:xfrm>
          <a:prstGeom prst="roundRect">
            <a:avLst>
              <a:gd name="adj" fmla="val 60004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2907" y="4615398"/>
            <a:ext cx="270748" cy="27074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468904" y="52772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Delete Item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468904" y="576333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Securely remove selected files or folders with confirmation.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FC7F3-0245-B9B5-A913-67A404212048}"/>
              </a:ext>
            </a:extLst>
          </p:cNvPr>
          <p:cNvSpPr/>
          <p:nvPr/>
        </p:nvSpPr>
        <p:spPr>
          <a:xfrm>
            <a:off x="12854609" y="7739270"/>
            <a:ext cx="1683026" cy="49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61028"/>
            <a:ext cx="6986111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File Operations: Copy, Cut, &amp; Paste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456021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4514" y="26725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Copy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44514" y="3158728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Copies selected items to an internal clipboard.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755946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4514" y="39725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4514" y="4458653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Prepares selected items for moving.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055870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4514" y="52724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Paste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4514" y="5758577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Transfers items to the current directory, handling name conflicts.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F2F3C0-6D19-DA3C-6235-E80383F6D5FA}"/>
              </a:ext>
            </a:extLst>
          </p:cNvPr>
          <p:cNvSpPr/>
          <p:nvPr/>
        </p:nvSpPr>
        <p:spPr>
          <a:xfrm>
            <a:off x="12854609" y="7739270"/>
            <a:ext cx="1683026" cy="49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329" y="422196"/>
            <a:ext cx="3369707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Functionality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37329" y="1209913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 with Default App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37329" y="1666399"/>
            <a:ext cx="659058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Launches files using the system's default application, ensuring a native user experience across platforms.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9" y="2311361"/>
            <a:ext cx="5744201" cy="57442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0105" y="1209913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Rename Items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10105" y="1666399"/>
            <a:ext cx="659058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Allows users to rename files and folders, including checks for invalid names on Windows systems.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57889"/>
            <a:ext cx="5934795" cy="59347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B81825-1F9C-4E47-FA6F-9677E2C45020}"/>
              </a:ext>
            </a:extLst>
          </p:cNvPr>
          <p:cNvSpPr/>
          <p:nvPr/>
        </p:nvSpPr>
        <p:spPr>
          <a:xfrm>
            <a:off x="13040138" y="7738110"/>
            <a:ext cx="1470992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8260"/>
            <a:ext cx="6443901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Experience Enhancements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736288" y="38533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 Menu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39471"/>
            <a:ext cx="38286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Right-click access to common operations like Open, Copy, Cut, Paste, Rename, and Delete.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21600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6586" y="4454307"/>
            <a:ext cx="324088" cy="3240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6246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Keyboard Bindings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110746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Double-click to open, Enter key for selected items, and Return key for path entry.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321600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6173" y="3063061"/>
            <a:ext cx="324088" cy="3240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0819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Status Updates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568077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feedback on actions and directory loading, enhancing user awareness.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21600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6173" y="5845552"/>
            <a:ext cx="324088" cy="3240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D9320B1-7275-28CF-331B-D2B226C47953}"/>
              </a:ext>
            </a:extLst>
          </p:cNvPr>
          <p:cNvSpPr/>
          <p:nvPr/>
        </p:nvSpPr>
        <p:spPr>
          <a:xfrm>
            <a:off x="12854609" y="7739270"/>
            <a:ext cx="1683026" cy="49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4657" y="386816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600" b="1" dirty="0">
                <a:solidFill>
                  <a:srgbClr val="2E3C4E"/>
                </a:solidFill>
                <a:latin typeface="Barlow" pitchFamily="2" charset="77"/>
                <a:ea typeface="Barlow Bold" pitchFamily="34" charset="-122"/>
                <a:cs typeface="Barlow Bold" pitchFamily="34" charset="-120"/>
              </a:rPr>
              <a:t>Thank</a:t>
            </a:r>
            <a:r>
              <a:rPr lang="en-US" sz="6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You!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1354657" y="4224519"/>
            <a:ext cx="4597462" cy="1652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8309" y="4550546"/>
            <a:ext cx="7627382" cy="2018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05063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313</Words>
  <Application>Microsoft Macintosh PowerPoint</Application>
  <PresentationFormat>Custom</PresentationFormat>
  <Paragraphs>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Barlow Bold</vt:lpstr>
      <vt:lpstr>Barlow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Himanshu Ranjan</cp:lastModifiedBy>
  <cp:revision>8</cp:revision>
  <dcterms:created xsi:type="dcterms:W3CDTF">2025-11-16T07:57:24Z</dcterms:created>
  <dcterms:modified xsi:type="dcterms:W3CDTF">2025-11-28T17:03:50Z</dcterms:modified>
</cp:coreProperties>
</file>